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C47A-008B-4CD6-8CA2-D2471F6339DD}" type="datetimeFigureOut">
              <a:rPr lang="pl-PL" smtClean="0"/>
              <a:t>2023-09-29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E2A-C093-46A7-AE60-79B633A36409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64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C47A-008B-4CD6-8CA2-D2471F6339DD}" type="datetimeFigureOut">
              <a:rPr lang="pl-PL" smtClean="0"/>
              <a:t>2023-09-29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E2A-C093-46A7-AE60-79B633A36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69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C47A-008B-4CD6-8CA2-D2471F6339DD}" type="datetimeFigureOut">
              <a:rPr lang="pl-PL" smtClean="0"/>
              <a:t>2023-09-29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E2A-C093-46A7-AE60-79B633A36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736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C47A-008B-4CD6-8CA2-D2471F6339DD}" type="datetimeFigureOut">
              <a:rPr lang="pl-PL" smtClean="0"/>
              <a:t>2023-09-29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E2A-C093-46A7-AE60-79B633A36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839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C47A-008B-4CD6-8CA2-D2471F6339DD}" type="datetimeFigureOut">
              <a:rPr lang="pl-PL" smtClean="0"/>
              <a:t>2023-09-29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E2A-C093-46A7-AE60-79B633A36409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17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C47A-008B-4CD6-8CA2-D2471F6339DD}" type="datetimeFigureOut">
              <a:rPr lang="pl-PL" smtClean="0"/>
              <a:t>2023-09-29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E2A-C093-46A7-AE60-79B633A36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58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C47A-008B-4CD6-8CA2-D2471F6339DD}" type="datetimeFigureOut">
              <a:rPr lang="pl-PL" smtClean="0"/>
              <a:t>2023-09-29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E2A-C093-46A7-AE60-79B633A36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40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C47A-008B-4CD6-8CA2-D2471F6339DD}" type="datetimeFigureOut">
              <a:rPr lang="pl-PL" smtClean="0"/>
              <a:t>2023-09-29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E2A-C093-46A7-AE60-79B633A36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599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C47A-008B-4CD6-8CA2-D2471F6339DD}" type="datetimeFigureOut">
              <a:rPr lang="pl-PL" smtClean="0"/>
              <a:t>2023-09-29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E2A-C093-46A7-AE60-79B633A36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28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0AC47A-008B-4CD6-8CA2-D2471F6339DD}" type="datetimeFigureOut">
              <a:rPr lang="pl-PL" smtClean="0"/>
              <a:t>2023-09-29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CFE2A-C093-46A7-AE60-79B633A36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99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C47A-008B-4CD6-8CA2-D2471F6339DD}" type="datetimeFigureOut">
              <a:rPr lang="pl-PL" smtClean="0"/>
              <a:t>2023-09-29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E2A-C093-46A7-AE60-79B633A36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90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0AC47A-008B-4CD6-8CA2-D2471F6339DD}" type="datetimeFigureOut">
              <a:rPr lang="pl-PL" smtClean="0"/>
              <a:t>2023-09-29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CFE2A-C093-46A7-AE60-79B633A36409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5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sak, Rasa psa, pies, pysk&#10;&#10;Opis wygenerowany automatycznie">
            <a:extLst>
              <a:ext uri="{FF2B5EF4-FFF2-40B4-BE49-F238E27FC236}">
                <a16:creationId xmlns:a16="http://schemas.microsoft.com/office/drawing/2014/main" id="{8EDE81C6-1C46-6E71-6E4D-3220D8F020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7" r="16971" b="-2"/>
          <a:stretch/>
        </p:blipFill>
        <p:spPr>
          <a:xfrm>
            <a:off x="321735" y="243681"/>
            <a:ext cx="4276956" cy="5743616"/>
          </a:xfrm>
          <a:prstGeom prst="rect">
            <a:avLst/>
          </a:prstGeom>
        </p:spPr>
      </p:pic>
      <p:pic>
        <p:nvPicPr>
          <p:cNvPr id="9" name="Obraz 8" descr="Obraz zawierający pies, na wolnym powietrzu, osoba, trzymanie&#10;&#10;Opis wygenerowany automatycznie">
            <a:extLst>
              <a:ext uri="{FF2B5EF4-FFF2-40B4-BE49-F238E27FC236}">
                <a16:creationId xmlns:a16="http://schemas.microsoft.com/office/drawing/2014/main" id="{9C5E4E85-4BB1-3215-8920-257440931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7" r="20440" b="-1"/>
          <a:stretch/>
        </p:blipFill>
        <p:spPr>
          <a:xfrm>
            <a:off x="4772523" y="243681"/>
            <a:ext cx="7097742" cy="5743616"/>
          </a:xfrm>
          <a:prstGeom prst="rect">
            <a:avLst/>
          </a:prstGeom>
        </p:spPr>
      </p:pic>
      <p:sp>
        <p:nvSpPr>
          <p:cNvPr id="2" name="Prostokąt: zagięty narożnik 1">
            <a:extLst>
              <a:ext uri="{FF2B5EF4-FFF2-40B4-BE49-F238E27FC236}">
                <a16:creationId xmlns:a16="http://schemas.microsoft.com/office/drawing/2014/main" id="{07203FA3-7BB5-F610-0097-76A79D2E4956}"/>
              </a:ext>
            </a:extLst>
          </p:cNvPr>
          <p:cNvSpPr/>
          <p:nvPr/>
        </p:nvSpPr>
        <p:spPr>
          <a:xfrm>
            <a:off x="8224525" y="4970088"/>
            <a:ext cx="3467367" cy="157942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Szczepienie przeciwko wściekliźnie jest najlepszą formą zapobiegania tej chorobie!!!</a:t>
            </a:r>
          </a:p>
        </p:txBody>
      </p:sp>
    </p:spTree>
    <p:extLst>
      <p:ext uri="{BB962C8B-B14F-4D97-AF65-F5344CB8AC3E}">
        <p14:creationId xmlns:p14="http://schemas.microsoft.com/office/powerpoint/2010/main" val="34345212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</TotalTime>
  <Words>10</Words>
  <Application>Microsoft Office PowerPoint</Application>
  <PresentationFormat>Panoramiczny</PresentationFormat>
  <Paragraphs>1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Bookman Old Style</vt:lpstr>
      <vt:lpstr>Calibri</vt:lpstr>
      <vt:lpstr>Calibri Light</vt:lpstr>
      <vt:lpstr>Retrospekcja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 Naglik</dc:creator>
  <cp:lastModifiedBy>Maciej Naglik</cp:lastModifiedBy>
  <cp:revision>2</cp:revision>
  <dcterms:created xsi:type="dcterms:W3CDTF">2023-09-29T11:37:31Z</dcterms:created>
  <dcterms:modified xsi:type="dcterms:W3CDTF">2023-09-29T11:58:04Z</dcterms:modified>
</cp:coreProperties>
</file>